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7" Type="http://schemas.microsoft.com/office/2020/02/relationships/classificationlabels" Target="docMetadata/LabelInfo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4"/>
    <p:sldMasterId id="2147483766" r:id="rId5"/>
  </p:sldMasterIdLst>
  <p:notesMasterIdLst>
    <p:notesMasterId r:id="rId8"/>
  </p:notesMasterIdLst>
  <p:handoutMasterIdLst>
    <p:handoutMasterId r:id="rId9"/>
  </p:handoutMasterIdLst>
  <p:sldIdLst>
    <p:sldId id="275" r:id="rId6"/>
    <p:sldId id="274" r:id="rId7"/>
  </p:sldIdLst>
  <p:sldSz cx="10058400" cy="7772400"/>
  <p:notesSz cx="6889750" cy="96710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88" userDrawn="1">
          <p15:clr>
            <a:srgbClr val="A4A3A4"/>
          </p15:clr>
        </p15:guide>
        <p15:guide id="2" orient="horz" pos="2784" userDrawn="1">
          <p15:clr>
            <a:srgbClr val="A4A3A4"/>
          </p15:clr>
        </p15:guide>
        <p15:guide id="3" orient="horz" pos="576" userDrawn="1">
          <p15:clr>
            <a:srgbClr val="A4A3A4"/>
          </p15:clr>
        </p15:guide>
        <p15:guide id="4" pos="31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4D8C"/>
    <a:srgbClr val="000000"/>
    <a:srgbClr val="1A305C"/>
    <a:srgbClr val="3F765F"/>
    <a:srgbClr val="367058"/>
    <a:srgbClr val="1B4935"/>
    <a:srgbClr val="679B9B"/>
    <a:srgbClr val="25654A"/>
    <a:srgbClr val="E6E6E6"/>
    <a:srgbClr val="F385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46" autoAdjust="0"/>
    <p:restoredTop sz="93725" autoAdjust="0"/>
  </p:normalViewPr>
  <p:slideViewPr>
    <p:cSldViewPr snapToGrid="0" showGuides="1">
      <p:cViewPr>
        <p:scale>
          <a:sx n="57" d="100"/>
          <a:sy n="57" d="100"/>
        </p:scale>
        <p:origin x="1308" y="28"/>
      </p:cViewPr>
      <p:guideLst>
        <p:guide orient="horz" pos="2088"/>
        <p:guide orient="horz" pos="2784"/>
        <p:guide orient="horz" pos="576"/>
        <p:guide pos="3168"/>
      </p:guideLst>
    </p:cSldViewPr>
  </p:slideViewPr>
  <p:outlineViewPr>
    <p:cViewPr>
      <p:scale>
        <a:sx n="33" d="100"/>
        <a:sy n="33" d="100"/>
      </p:scale>
      <p:origin x="0" y="-115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7B51015-12CA-4649-B47F-D3EB5E10959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485232"/>
          </a:xfrm>
          <a:prstGeom prst="rect">
            <a:avLst/>
          </a:prstGeom>
        </p:spPr>
        <p:txBody>
          <a:bodyPr vert="horz" lIns="94631" tIns="47316" rIns="94631" bIns="4731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111F2F-D8BA-4A13-91FC-3878C75727F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02597" y="0"/>
            <a:ext cx="2985558" cy="485232"/>
          </a:xfrm>
          <a:prstGeom prst="rect">
            <a:avLst/>
          </a:prstGeom>
        </p:spPr>
        <p:txBody>
          <a:bodyPr vert="horz" lIns="94631" tIns="47316" rIns="94631" bIns="47316" rtlCol="0"/>
          <a:lstStyle>
            <a:lvl1pPr algn="r">
              <a:defRPr sz="1200"/>
            </a:lvl1pPr>
          </a:lstStyle>
          <a:p>
            <a:fld id="{BE668B7C-E4CD-4872-B084-44133F808FCE}" type="datetimeFigureOut">
              <a:rPr lang="en-US" smtClean="0"/>
              <a:t>12/22/2024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8FD67D-A60A-4914-89F3-9FC43EF5470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85820"/>
            <a:ext cx="2985558" cy="485231"/>
          </a:xfrm>
          <a:prstGeom prst="rect">
            <a:avLst/>
          </a:prstGeom>
        </p:spPr>
        <p:txBody>
          <a:bodyPr vert="horz" lIns="94631" tIns="47316" rIns="94631" bIns="4731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1642D8-EDCF-4A15-A29F-1B065ECC2E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02597" y="9185820"/>
            <a:ext cx="2985558" cy="485231"/>
          </a:xfrm>
          <a:prstGeom prst="rect">
            <a:avLst/>
          </a:prstGeom>
        </p:spPr>
        <p:txBody>
          <a:bodyPr vert="horz" lIns="94631" tIns="47316" rIns="94631" bIns="47316" rtlCol="0" anchor="b"/>
          <a:lstStyle>
            <a:lvl1pPr algn="r">
              <a:defRPr sz="1200"/>
            </a:lvl1pPr>
          </a:lstStyle>
          <a:p>
            <a:fld id="{AB7E8E42-E7C5-4B24-8575-74A765CA0A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3306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485232"/>
          </a:xfrm>
          <a:prstGeom prst="rect">
            <a:avLst/>
          </a:prstGeom>
        </p:spPr>
        <p:txBody>
          <a:bodyPr vert="horz" lIns="94631" tIns="47316" rIns="94631" bIns="4731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485232"/>
          </a:xfrm>
          <a:prstGeom prst="rect">
            <a:avLst/>
          </a:prstGeom>
        </p:spPr>
        <p:txBody>
          <a:bodyPr vert="horz" lIns="94631" tIns="47316" rIns="94631" bIns="47316" rtlCol="0"/>
          <a:lstStyle>
            <a:lvl1pPr algn="r">
              <a:defRPr sz="1200"/>
            </a:lvl1pPr>
          </a:lstStyle>
          <a:p>
            <a:fld id="{6733D5BD-E30B-48AB-B24F-3878C333D518}" type="datetimeFigureOut">
              <a:rPr lang="en-US" smtClean="0"/>
              <a:t>12/22/2024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31913" y="1208088"/>
            <a:ext cx="4225925" cy="32654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31" tIns="47316" rIns="94631" bIns="4731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654193"/>
            <a:ext cx="5511800" cy="3807976"/>
          </a:xfrm>
          <a:prstGeom prst="rect">
            <a:avLst/>
          </a:prstGeom>
        </p:spPr>
        <p:txBody>
          <a:bodyPr vert="horz" lIns="94631" tIns="47316" rIns="94631" bIns="4731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85820"/>
            <a:ext cx="2985558" cy="485231"/>
          </a:xfrm>
          <a:prstGeom prst="rect">
            <a:avLst/>
          </a:prstGeom>
        </p:spPr>
        <p:txBody>
          <a:bodyPr vert="horz" lIns="94631" tIns="47316" rIns="94631" bIns="4731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597" y="9185820"/>
            <a:ext cx="2985558" cy="485231"/>
          </a:xfrm>
          <a:prstGeom prst="rect">
            <a:avLst/>
          </a:prstGeom>
        </p:spPr>
        <p:txBody>
          <a:bodyPr vert="horz" lIns="94631" tIns="47316" rIns="94631" bIns="47316" rtlCol="0" anchor="b"/>
          <a:lstStyle>
            <a:lvl1pPr algn="r">
              <a:defRPr sz="1200"/>
            </a:lvl1pPr>
          </a:lstStyle>
          <a:p>
            <a:fld id="{2481A707-0A4C-444E-BBAC-8F56E4534D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295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81A707-0A4C-444E-BBAC-8F56E4534DF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214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81A707-0A4C-444E-BBAC-8F56E4534DF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878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side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48A0F1A-22FB-45FF-80D6-4FE63A63EE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319272"/>
            <a:ext cx="10058400" cy="445312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50000"/>
              </a:lnSpc>
            </a:pP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0BD0440-9D47-4C93-95F9-EFC0FCF1C6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25038" y="3575303"/>
            <a:ext cx="2889504" cy="2883863"/>
          </a:xfrm>
        </p:spPr>
        <p:txBody>
          <a:bodyPr vert="horz" anchor="b">
            <a:noAutofit/>
          </a:bodyPr>
          <a:lstStyle>
            <a:lvl1pPr algn="ctr">
              <a:lnSpc>
                <a:spcPct val="100000"/>
              </a:lnSpc>
              <a:defRPr sz="4000" b="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 dirty="0"/>
              <a:t>Click to Add title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D62D81F5-56E3-4D39-96F6-6C09DF4C283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25038" y="6530864"/>
            <a:ext cx="2889504" cy="453005"/>
          </a:xfrm>
        </p:spPr>
        <p:txBody>
          <a:bodyPr vert="horz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cap="all" spc="300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377190" indent="0" algn="ctr">
              <a:buNone/>
              <a:defRPr sz="1650"/>
            </a:lvl2pPr>
            <a:lvl3pPr marL="754380" indent="0" algn="ctr">
              <a:buNone/>
              <a:defRPr sz="1485"/>
            </a:lvl3pPr>
            <a:lvl4pPr marL="1131570" indent="0" algn="ctr">
              <a:buNone/>
              <a:defRPr sz="1320"/>
            </a:lvl4pPr>
            <a:lvl5pPr marL="1508760" indent="0" algn="ctr">
              <a:buNone/>
              <a:defRPr sz="1320"/>
            </a:lvl5pPr>
            <a:lvl6pPr marL="1885950" indent="0" algn="ctr">
              <a:buNone/>
              <a:defRPr sz="1320"/>
            </a:lvl6pPr>
            <a:lvl7pPr marL="2263140" indent="0" algn="ctr">
              <a:buNone/>
              <a:defRPr sz="1320"/>
            </a:lvl7pPr>
            <a:lvl8pPr marL="2640330" indent="0" algn="ctr">
              <a:buNone/>
              <a:defRPr sz="1320"/>
            </a:lvl8pPr>
            <a:lvl9pPr marL="3017520" indent="0" algn="ctr">
              <a:buNone/>
              <a:defRPr sz="1320"/>
            </a:lvl9pPr>
          </a:lstStyle>
          <a:p>
            <a:pPr lvl="0"/>
            <a:r>
              <a:rPr lang="en-US" noProof="0" dirty="0"/>
              <a:t>Click to add text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D023C27-C474-480F-BC7F-9C1AAFCAD96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0058400" cy="331927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Text Placeholder 16">
            <a:extLst>
              <a:ext uri="{FF2B5EF4-FFF2-40B4-BE49-F238E27FC236}">
                <a16:creationId xmlns:a16="http://schemas.microsoft.com/office/drawing/2014/main" id="{51B54BE4-E4FF-CB9D-4AA3-438520D04D6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4791" y="3575303"/>
            <a:ext cx="2898647" cy="444960"/>
          </a:xfrm>
        </p:spPr>
        <p:txBody>
          <a:bodyPr lIns="91440"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add text</a:t>
            </a:r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E86030C3-0988-4616-B1A6-DC729760D6A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4087368"/>
            <a:ext cx="2893612" cy="339111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lnSpc>
                <a:spcPct val="150000"/>
              </a:lnSpc>
              <a:spcBef>
                <a:spcPts val="1200"/>
              </a:spcBef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 marL="914400" indent="0">
              <a:lnSpc>
                <a:spcPct val="150000"/>
              </a:lnSpc>
              <a:spcBef>
                <a:spcPts val="1200"/>
              </a:spcBef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 marL="1371600" indent="0">
              <a:lnSpc>
                <a:spcPct val="150000"/>
              </a:lnSpc>
              <a:spcBef>
                <a:spcPts val="1200"/>
              </a:spcBef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4pPr>
            <a:lvl5pPr marL="1828800" indent="0">
              <a:lnSpc>
                <a:spcPct val="150000"/>
              </a:lnSpc>
              <a:spcBef>
                <a:spcPts val="1200"/>
              </a:spcBef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013E0E94-05A3-AF4B-2D4B-AD8A4E2F8F0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72003" y="3554097"/>
            <a:ext cx="2898647" cy="444960"/>
          </a:xfrm>
        </p:spPr>
        <p:txBody>
          <a:bodyPr lIns="91440"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add text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2569348C-F945-4CEC-9698-686F8ABC8B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77038" y="4087368"/>
            <a:ext cx="2893612" cy="1741653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 marL="914400" indent="0"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 marL="1371600" indent="0"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4pPr>
            <a:lvl5pPr marL="1828800" indent="0"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914019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de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F7DA993-9462-4064-B89B-BCEF27D4DA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04476" y="3331758"/>
            <a:ext cx="3360592" cy="444064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50000"/>
              </a:lnSpc>
            </a:pP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8931403-AA2F-415D-BC4C-E1168B62C4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7710" y="3329078"/>
            <a:ext cx="3360592" cy="44433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50000"/>
              </a:lnSpc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59F801B-9725-432B-9CE8-6F353446EC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0" y="3886200"/>
            <a:ext cx="2804477" cy="475315"/>
          </a:xfrm>
        </p:spPr>
        <p:txBody>
          <a:bodyPr vert="horz" lIns="0" tIns="45720" rIns="91440" bIns="45720" rtlCol="0" anchor="t">
            <a:noAutofit/>
          </a:bodyPr>
          <a:lstStyle>
            <a:lvl1pPr>
              <a:defRPr lang="en-US" sz="2400" b="0">
                <a:solidFill>
                  <a:schemeClr val="bg1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 dirty="0"/>
              <a:t>Click to add text</a:t>
            </a:r>
          </a:p>
        </p:txBody>
      </p:sp>
      <p:sp>
        <p:nvSpPr>
          <p:cNvPr id="16" name="Picture Placeholder 11">
            <a:extLst>
              <a:ext uri="{FF2B5EF4-FFF2-40B4-BE49-F238E27FC236}">
                <a16:creationId xmlns:a16="http://schemas.microsoft.com/office/drawing/2014/main" id="{86E48971-37C3-4BED-A53F-BBE4AE0A58D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340"/>
            <a:ext cx="3342882" cy="3329078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7DB83E81-869F-4BAD-AEC6-B87F2B879A3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4410389"/>
            <a:ext cx="2804477" cy="3114839"/>
          </a:xfrm>
        </p:spPr>
        <p:txBody>
          <a:bodyPr lIns="0">
            <a:norm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lnSpc>
                <a:spcPct val="150000"/>
              </a:lnSpc>
              <a:spcBef>
                <a:spcPts val="1200"/>
              </a:spcBef>
              <a:buNone/>
              <a:defRPr sz="12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 marL="914400" indent="0">
              <a:lnSpc>
                <a:spcPct val="150000"/>
              </a:lnSpc>
              <a:spcBef>
                <a:spcPts val="1200"/>
              </a:spcBef>
              <a:buNone/>
              <a:defRPr sz="12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 marL="1371600" indent="0">
              <a:lnSpc>
                <a:spcPct val="150000"/>
              </a:lnSpc>
              <a:spcBef>
                <a:spcPts val="1200"/>
              </a:spcBef>
              <a:buNone/>
              <a:defRPr sz="12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4pPr>
            <a:lvl5pPr marL="1828800" indent="0">
              <a:lnSpc>
                <a:spcPct val="150000"/>
              </a:lnSpc>
              <a:spcBef>
                <a:spcPts val="1200"/>
              </a:spcBef>
              <a:buNone/>
              <a:defRPr sz="12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Text Placeholder 16">
            <a:extLst>
              <a:ext uri="{FF2B5EF4-FFF2-40B4-BE49-F238E27FC236}">
                <a16:creationId xmlns:a16="http://schemas.microsoft.com/office/drawing/2014/main" id="{998F7F43-9F0A-4A12-909E-A0A45D51298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97760" y="0"/>
            <a:ext cx="2895600" cy="653143"/>
          </a:xfrm>
        </p:spPr>
        <p:txBody>
          <a:bodyPr lIns="0" anchor="b">
            <a:no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F5331389-512C-445A-AAE9-512161E8106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7442" y="653143"/>
            <a:ext cx="2895600" cy="3473689"/>
          </a:xfrm>
        </p:spPr>
        <p:txBody>
          <a:bodyPr lIns="0">
            <a:norm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lnSpc>
                <a:spcPct val="150000"/>
              </a:lnSpc>
              <a:spcBef>
                <a:spcPts val="1200"/>
              </a:spcBef>
              <a:buNone/>
              <a:defRPr sz="12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2pPr>
            <a:lvl3pPr marL="914400" indent="0">
              <a:lnSpc>
                <a:spcPct val="150000"/>
              </a:lnSpc>
              <a:spcBef>
                <a:spcPts val="1200"/>
              </a:spcBef>
              <a:buNone/>
              <a:defRPr sz="12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3pPr>
            <a:lvl4pPr marL="1371600" indent="0">
              <a:lnSpc>
                <a:spcPct val="150000"/>
              </a:lnSpc>
              <a:spcBef>
                <a:spcPts val="1200"/>
              </a:spcBef>
              <a:buNone/>
              <a:defRPr sz="12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4pPr>
            <a:lvl5pPr marL="1828800" indent="0">
              <a:lnSpc>
                <a:spcPct val="150000"/>
              </a:lnSpc>
              <a:spcBef>
                <a:spcPts val="1200"/>
              </a:spcBef>
              <a:buNone/>
              <a:defRPr sz="12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Picture Placeholder 12">
            <a:extLst>
              <a:ext uri="{FF2B5EF4-FFF2-40B4-BE49-F238E27FC236}">
                <a16:creationId xmlns:a16="http://schemas.microsoft.com/office/drawing/2014/main" id="{86D9E3AF-002F-496A-AE6E-5675F64592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55975" y="4471779"/>
            <a:ext cx="3348000" cy="3300621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8" name="Picture Placeholder 14">
            <a:extLst>
              <a:ext uri="{FF2B5EF4-FFF2-40B4-BE49-F238E27FC236}">
                <a16:creationId xmlns:a16="http://schemas.microsoft.com/office/drawing/2014/main" id="{E35617C7-C13A-4F76-8C0C-AF5E38C6227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03975" y="0"/>
            <a:ext cx="3354425" cy="3329078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77F65966-649A-4014-AAD1-3121592E2E3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2615" y="4350709"/>
            <a:ext cx="2887103" cy="3114839"/>
          </a:xfr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2pPr>
            <a:lvl3pPr marL="91440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3pPr>
            <a:lvl4pPr marL="137160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4pPr>
            <a:lvl5pPr marL="182880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491984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side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48A0F1A-22FB-45FF-80D6-4FE63A63EE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0" y="0"/>
            <a:ext cx="3355200" cy="7772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50000"/>
              </a:lnSpc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1E5D2-6D16-41B9-8D95-C3831084A57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25038" y="4713694"/>
            <a:ext cx="2889504" cy="1770169"/>
          </a:xfrm>
        </p:spPr>
        <p:txBody>
          <a:bodyPr vert="horz" anchor="b">
            <a:noAutofit/>
          </a:bodyPr>
          <a:lstStyle>
            <a:lvl1pPr algn="ctr">
              <a:lnSpc>
                <a:spcPct val="100000"/>
              </a:lnSpc>
              <a:defRPr sz="4000" b="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add title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C1E1772A-8C1A-43F8-A297-A2A1C4961A7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25038" y="6530864"/>
            <a:ext cx="2889504" cy="453005"/>
          </a:xfrm>
        </p:spPr>
        <p:txBody>
          <a:bodyPr vert="horz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cap="all" spc="300" baseline="0">
                <a:solidFill>
                  <a:schemeClr val="tx2"/>
                </a:solidFill>
                <a:latin typeface="+mj-lt"/>
                <a:cs typeface="Arial" panose="020B0604020202020204" pitchFamily="34" charset="0"/>
              </a:defRPr>
            </a:lvl1pPr>
            <a:lvl2pPr marL="377190" indent="0" algn="ctr">
              <a:buNone/>
              <a:defRPr sz="1650"/>
            </a:lvl2pPr>
            <a:lvl3pPr marL="754380" indent="0" algn="ctr">
              <a:buNone/>
              <a:defRPr sz="1485"/>
            </a:lvl3pPr>
            <a:lvl4pPr marL="1131570" indent="0" algn="ctr">
              <a:buNone/>
              <a:defRPr sz="1320"/>
            </a:lvl4pPr>
            <a:lvl5pPr marL="1508760" indent="0" algn="ctr">
              <a:buNone/>
              <a:defRPr sz="1320"/>
            </a:lvl5pPr>
            <a:lvl6pPr marL="1885950" indent="0" algn="ctr">
              <a:buNone/>
              <a:defRPr sz="1320"/>
            </a:lvl6pPr>
            <a:lvl7pPr marL="2263140" indent="0" algn="ctr">
              <a:buNone/>
              <a:defRPr sz="1320"/>
            </a:lvl7pPr>
            <a:lvl8pPr marL="2640330" indent="0" algn="ctr">
              <a:buNone/>
              <a:defRPr sz="1320"/>
            </a:lvl8pPr>
            <a:lvl9pPr marL="3017520" indent="0" algn="ctr">
              <a:buNone/>
              <a:defRPr sz="1320"/>
            </a:lvl9pPr>
          </a:lstStyle>
          <a:p>
            <a:pPr lvl="0"/>
            <a:r>
              <a:rPr lang="en-US" noProof="0" dirty="0"/>
              <a:t>Click to add text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7492751-E9EF-463C-8C1E-1AA3A9B1D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355200" y="3886200"/>
            <a:ext cx="3348000" cy="3886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3655C91-4C63-7435-25A3-BB5C8713D98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8600" y="282102"/>
            <a:ext cx="2894013" cy="1663429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E86030C3-0988-4616-B1A6-DC729760D6A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044385"/>
            <a:ext cx="2893612" cy="4807095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lnSpc>
                <a:spcPct val="150000"/>
              </a:lnSpc>
              <a:spcBef>
                <a:spcPts val="1200"/>
              </a:spcBef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 marL="914400" indent="0">
              <a:lnSpc>
                <a:spcPct val="150000"/>
              </a:lnSpc>
              <a:spcBef>
                <a:spcPts val="1200"/>
              </a:spcBef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 marL="1371600" indent="0">
              <a:lnSpc>
                <a:spcPct val="150000"/>
              </a:lnSpc>
              <a:spcBef>
                <a:spcPts val="1200"/>
              </a:spcBef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4pPr>
            <a:lvl5pPr marL="1828800" indent="0">
              <a:lnSpc>
                <a:spcPct val="150000"/>
              </a:lnSpc>
              <a:spcBef>
                <a:spcPts val="1200"/>
              </a:spcBef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D023C27-C474-480F-BC7F-9C1AAFCAD96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52801" y="0"/>
            <a:ext cx="6705600" cy="44196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27622711-E5B3-A1BF-1F1D-7E5BD1EE631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76213" y="4521461"/>
            <a:ext cx="2898647" cy="670463"/>
          </a:xfrm>
        </p:spPr>
        <p:txBody>
          <a:bodyPr lIns="91440"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add text</a:t>
            </a:r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67651986-01F3-4697-A0D4-31F6A10983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77038" y="5216093"/>
            <a:ext cx="2893612" cy="1741653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11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2pPr>
            <a:lvl3pPr marL="914400" indent="0">
              <a:buNone/>
              <a:defRPr sz="11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3pPr>
            <a:lvl4pPr marL="1371600" indent="0">
              <a:buNone/>
              <a:defRPr sz="11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4pPr>
            <a:lvl5pPr marL="1828800" indent="0">
              <a:buNone/>
              <a:defRPr sz="11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774006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de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4B57A7-3A86-45DA-B5CA-AC7A481E3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355974" cy="44433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F3BCA9-2C74-4567-9FB2-2CE1AC28A6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02425" y="0"/>
            <a:ext cx="3355975" cy="44433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17" name="Title 3">
            <a:extLst>
              <a:ext uri="{FF2B5EF4-FFF2-40B4-BE49-F238E27FC236}">
                <a16:creationId xmlns:a16="http://schemas.microsoft.com/office/drawing/2014/main" id="{7D4C849E-DCC1-4757-BBBF-C69B4CD0BD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1" y="89036"/>
            <a:ext cx="2862734" cy="759499"/>
          </a:xfrm>
        </p:spPr>
        <p:txBody>
          <a:bodyPr vert="horz" lIns="0" tIns="45720" rIns="91440" bIns="45720" rtlCol="0" anchor="ctr">
            <a:noAutofit/>
          </a:bodyPr>
          <a:lstStyle>
            <a:lvl1pPr>
              <a:defRPr lang="en-US" sz="2400" b="0" cap="none" baseline="0">
                <a:solidFill>
                  <a:schemeClr val="bg1"/>
                </a:solidFill>
                <a:ea typeface="+mn-ea"/>
                <a:cs typeface="+mn-cs"/>
              </a:defRPr>
            </a:lvl1pPr>
          </a:lstStyle>
          <a:p>
            <a:pPr lvl="0"/>
            <a:r>
              <a:rPr lang="en-US" noProof="0" dirty="0"/>
              <a:t>Click to add title</a:t>
            </a:r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7DB83E81-869F-4BAD-AEC6-B87F2B879A3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848535"/>
            <a:ext cx="2864802" cy="3505751"/>
          </a:xfrm>
        </p:spPr>
        <p:txBody>
          <a:bodyPr lIns="9144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lnSpc>
                <a:spcPct val="150000"/>
              </a:lnSpc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 marL="914400" indent="0">
              <a:lnSpc>
                <a:spcPct val="150000"/>
              </a:lnSpc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 marL="1371600" indent="0">
              <a:lnSpc>
                <a:spcPct val="150000"/>
              </a:lnSpc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4pPr>
            <a:lvl5pPr marL="1828800" indent="0">
              <a:lnSpc>
                <a:spcPct val="150000"/>
              </a:lnSpc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Picture Placeholder 11">
            <a:extLst>
              <a:ext uri="{FF2B5EF4-FFF2-40B4-BE49-F238E27FC236}">
                <a16:creationId xmlns:a16="http://schemas.microsoft.com/office/drawing/2014/main" id="{86E48971-37C3-4BED-A53F-BBE4AE0A58D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4443322"/>
            <a:ext cx="3348000" cy="3329078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Picture Placeholder 12">
            <a:extLst>
              <a:ext uri="{FF2B5EF4-FFF2-40B4-BE49-F238E27FC236}">
                <a16:creationId xmlns:a16="http://schemas.microsoft.com/office/drawing/2014/main" id="{86D9E3AF-002F-496A-AE6E-5675F64592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55975" y="-1"/>
            <a:ext cx="3348000" cy="3300621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0" name="Text Placeholder 18">
            <a:extLst>
              <a:ext uri="{FF2B5EF4-FFF2-40B4-BE49-F238E27FC236}">
                <a16:creationId xmlns:a16="http://schemas.microsoft.com/office/drawing/2014/main" id="{6A9BD8AF-34CA-4F04-9A17-B45F6EB3AA9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81400" y="3554730"/>
            <a:ext cx="2895599" cy="3989070"/>
          </a:xfrm>
        </p:spPr>
        <p:txBody>
          <a:bodyPr lIns="0" anchor="ctr">
            <a:normAutofit/>
          </a:bodyPr>
          <a:lstStyle>
            <a:lvl1pPr marL="0" indent="0">
              <a:lnSpc>
                <a:spcPct val="150000"/>
              </a:lnSpc>
              <a:buNone/>
              <a:defRPr sz="200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lnSpc>
                <a:spcPct val="150000"/>
              </a:lnSpc>
              <a:buNone/>
              <a:defRPr sz="200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2pPr>
            <a:lvl3pPr marL="914400" indent="0">
              <a:lnSpc>
                <a:spcPct val="150000"/>
              </a:lnSpc>
              <a:buNone/>
              <a:defRPr sz="200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3pPr>
            <a:lvl4pPr marL="1371600" indent="0">
              <a:lnSpc>
                <a:spcPct val="150000"/>
              </a:lnSpc>
              <a:buNone/>
              <a:defRPr sz="200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4pPr>
            <a:lvl5pPr marL="1828800" indent="0">
              <a:lnSpc>
                <a:spcPct val="150000"/>
              </a:lnSpc>
              <a:buNone/>
              <a:defRPr sz="200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3" name="Text Placeholder 16">
            <a:extLst>
              <a:ext uri="{FF2B5EF4-FFF2-40B4-BE49-F238E27FC236}">
                <a16:creationId xmlns:a16="http://schemas.microsoft.com/office/drawing/2014/main" id="{2390D74A-03BA-4C31-B59B-57CCDAF885D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29400" y="89036"/>
            <a:ext cx="2898647" cy="670463"/>
          </a:xfrm>
        </p:spPr>
        <p:txBody>
          <a:bodyPr lIns="91440"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add text 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50BE2EB5-0041-4D2D-A6AE-4DE92FEED83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31151" y="848535"/>
            <a:ext cx="2898647" cy="3505751"/>
          </a:xfrm>
        </p:spPr>
        <p:txBody>
          <a:bodyPr lIns="91440">
            <a:normAutofit/>
          </a:bodyPr>
          <a:lstStyle>
            <a:lvl1pPr>
              <a:lnSpc>
                <a:spcPct val="150000"/>
              </a:lnSpc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50000"/>
              </a:lnSpc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>
              <a:lnSpc>
                <a:spcPct val="150000"/>
              </a:lnSpc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>
              <a:lnSpc>
                <a:spcPct val="150000"/>
              </a:lnSpc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4pPr>
            <a:lvl5pPr>
              <a:lnSpc>
                <a:spcPct val="150000"/>
              </a:lnSpc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Picture Placeholder 14">
            <a:extLst>
              <a:ext uri="{FF2B5EF4-FFF2-40B4-BE49-F238E27FC236}">
                <a16:creationId xmlns:a16="http://schemas.microsoft.com/office/drawing/2014/main" id="{E35617C7-C13A-4F76-8C0C-AF5E38C6227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10400" y="4443322"/>
            <a:ext cx="3348000" cy="3329078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712004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1272011"/>
            <a:ext cx="8549640" cy="2705947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4082310"/>
            <a:ext cx="7543800" cy="1876530"/>
          </a:xfrm>
        </p:spPr>
        <p:txBody>
          <a:bodyPr/>
          <a:lstStyle>
            <a:lvl1pPr marL="0" indent="0" algn="ctr">
              <a:buNone/>
              <a:defRPr sz="264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909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237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7" y="1937705"/>
            <a:ext cx="8675370" cy="3233102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7" y="5201393"/>
            <a:ext cx="8675370" cy="1700212"/>
          </a:xfrm>
        </p:spPr>
        <p:txBody>
          <a:bodyPr/>
          <a:lstStyle>
            <a:lvl1pPr marL="0" indent="0">
              <a:buNone/>
              <a:defRPr sz="2640">
                <a:solidFill>
                  <a:schemeClr val="tx1"/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418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12/22/2024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227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413810"/>
            <a:ext cx="8675370" cy="1502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1905318"/>
            <a:ext cx="4255174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2839085"/>
            <a:ext cx="4255174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6" y="1905318"/>
            <a:ext cx="4276130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6" y="2839085"/>
            <a:ext cx="4276130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12/22/2024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599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12/22/2024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262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12/22/2024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0769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1119083"/>
            <a:ext cx="5092065" cy="5523442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12/22/2024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5208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1119083"/>
            <a:ext cx="5092065" cy="5523442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12/22/2024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1082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6093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413808"/>
            <a:ext cx="2168843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413808"/>
            <a:ext cx="6380798" cy="6586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0873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tside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48A0F1A-22FB-45FF-80D6-4FE63A63EE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319272"/>
            <a:ext cx="10058400" cy="445312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50000"/>
              </a:lnSpc>
            </a:pP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0BD0440-9D47-4C93-95F9-EFC0FCF1C6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25038" y="3575303"/>
            <a:ext cx="2889504" cy="2883863"/>
          </a:xfrm>
        </p:spPr>
        <p:txBody>
          <a:bodyPr vert="horz" anchor="b">
            <a:noAutofit/>
          </a:bodyPr>
          <a:lstStyle>
            <a:lvl1pPr algn="ctr">
              <a:lnSpc>
                <a:spcPct val="100000"/>
              </a:lnSpc>
              <a:defRPr sz="4000" b="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 dirty="0"/>
              <a:t>Click to Add title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D62D81F5-56E3-4D39-96F6-6C09DF4C283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25038" y="6530864"/>
            <a:ext cx="2889504" cy="453005"/>
          </a:xfrm>
        </p:spPr>
        <p:txBody>
          <a:bodyPr vert="horz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cap="all" spc="300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377190" indent="0" algn="ctr">
              <a:buNone/>
              <a:defRPr sz="1650"/>
            </a:lvl2pPr>
            <a:lvl3pPr marL="754380" indent="0" algn="ctr">
              <a:buNone/>
              <a:defRPr sz="1485"/>
            </a:lvl3pPr>
            <a:lvl4pPr marL="1131570" indent="0" algn="ctr">
              <a:buNone/>
              <a:defRPr sz="1320"/>
            </a:lvl4pPr>
            <a:lvl5pPr marL="1508760" indent="0" algn="ctr">
              <a:buNone/>
              <a:defRPr sz="1320"/>
            </a:lvl5pPr>
            <a:lvl6pPr marL="1885950" indent="0" algn="ctr">
              <a:buNone/>
              <a:defRPr sz="1320"/>
            </a:lvl6pPr>
            <a:lvl7pPr marL="2263140" indent="0" algn="ctr">
              <a:buNone/>
              <a:defRPr sz="1320"/>
            </a:lvl7pPr>
            <a:lvl8pPr marL="2640330" indent="0" algn="ctr">
              <a:buNone/>
              <a:defRPr sz="1320"/>
            </a:lvl8pPr>
            <a:lvl9pPr marL="3017520" indent="0" algn="ctr">
              <a:buNone/>
              <a:defRPr sz="1320"/>
            </a:lvl9pPr>
          </a:lstStyle>
          <a:p>
            <a:pPr lvl="0"/>
            <a:r>
              <a:rPr lang="en-US" noProof="0" dirty="0"/>
              <a:t>Click to add text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D023C27-C474-480F-BC7F-9C1AAFCAD96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0058400" cy="331927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Text Placeholder 16">
            <a:extLst>
              <a:ext uri="{FF2B5EF4-FFF2-40B4-BE49-F238E27FC236}">
                <a16:creationId xmlns:a16="http://schemas.microsoft.com/office/drawing/2014/main" id="{51B54BE4-E4FF-CB9D-4AA3-438520D04D6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4791" y="3575303"/>
            <a:ext cx="2898647" cy="444960"/>
          </a:xfrm>
        </p:spPr>
        <p:txBody>
          <a:bodyPr lIns="91440"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add text</a:t>
            </a:r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E86030C3-0988-4616-B1A6-DC729760D6A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4087368"/>
            <a:ext cx="2893612" cy="339111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lnSpc>
                <a:spcPct val="150000"/>
              </a:lnSpc>
              <a:spcBef>
                <a:spcPts val="1200"/>
              </a:spcBef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 marL="914400" indent="0">
              <a:lnSpc>
                <a:spcPct val="150000"/>
              </a:lnSpc>
              <a:spcBef>
                <a:spcPts val="1200"/>
              </a:spcBef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 marL="1371600" indent="0">
              <a:lnSpc>
                <a:spcPct val="150000"/>
              </a:lnSpc>
              <a:spcBef>
                <a:spcPts val="1200"/>
              </a:spcBef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4pPr>
            <a:lvl5pPr marL="1828800" indent="0">
              <a:lnSpc>
                <a:spcPct val="150000"/>
              </a:lnSpc>
              <a:spcBef>
                <a:spcPts val="1200"/>
              </a:spcBef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013E0E94-05A3-AF4B-2D4B-AD8A4E2F8F0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72003" y="3554097"/>
            <a:ext cx="2898647" cy="444960"/>
          </a:xfrm>
        </p:spPr>
        <p:txBody>
          <a:bodyPr lIns="91440"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add text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2569348C-F945-4CEC-9698-686F8ABC8B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77038" y="4087368"/>
            <a:ext cx="2893612" cy="1741653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 marL="914400" indent="0"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 marL="1371600" indent="0"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4pPr>
            <a:lvl5pPr marL="1828800" indent="0"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9195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side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F7DA993-9462-4064-B89B-BCEF27D4DA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04476" y="3331758"/>
            <a:ext cx="3360592" cy="444064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50000"/>
              </a:lnSpc>
            </a:pP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8931403-AA2F-415D-BC4C-E1168B62C4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7710" y="3329078"/>
            <a:ext cx="3360592" cy="44433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50000"/>
              </a:lnSpc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59F801B-9725-432B-9CE8-6F353446EC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0" y="3886200"/>
            <a:ext cx="2804477" cy="475315"/>
          </a:xfrm>
        </p:spPr>
        <p:txBody>
          <a:bodyPr vert="horz" lIns="0" tIns="45720" rIns="91440" bIns="45720" rtlCol="0" anchor="t">
            <a:noAutofit/>
          </a:bodyPr>
          <a:lstStyle>
            <a:lvl1pPr>
              <a:defRPr lang="en-US" sz="2400" b="0">
                <a:solidFill>
                  <a:schemeClr val="bg1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 dirty="0"/>
              <a:t>Click to add text</a:t>
            </a:r>
          </a:p>
        </p:txBody>
      </p:sp>
      <p:sp>
        <p:nvSpPr>
          <p:cNvPr id="16" name="Picture Placeholder 11">
            <a:extLst>
              <a:ext uri="{FF2B5EF4-FFF2-40B4-BE49-F238E27FC236}">
                <a16:creationId xmlns:a16="http://schemas.microsoft.com/office/drawing/2014/main" id="{86E48971-37C3-4BED-A53F-BBE4AE0A58D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340"/>
            <a:ext cx="3342882" cy="3329078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7DB83E81-869F-4BAD-AEC6-B87F2B879A3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4410389"/>
            <a:ext cx="2804477" cy="3114839"/>
          </a:xfrm>
        </p:spPr>
        <p:txBody>
          <a:bodyPr lIns="0">
            <a:norm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lnSpc>
                <a:spcPct val="150000"/>
              </a:lnSpc>
              <a:spcBef>
                <a:spcPts val="1200"/>
              </a:spcBef>
              <a:buNone/>
              <a:defRPr sz="12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 marL="914400" indent="0">
              <a:lnSpc>
                <a:spcPct val="150000"/>
              </a:lnSpc>
              <a:spcBef>
                <a:spcPts val="1200"/>
              </a:spcBef>
              <a:buNone/>
              <a:defRPr sz="12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 marL="1371600" indent="0">
              <a:lnSpc>
                <a:spcPct val="150000"/>
              </a:lnSpc>
              <a:spcBef>
                <a:spcPts val="1200"/>
              </a:spcBef>
              <a:buNone/>
              <a:defRPr sz="12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4pPr>
            <a:lvl5pPr marL="1828800" indent="0">
              <a:lnSpc>
                <a:spcPct val="150000"/>
              </a:lnSpc>
              <a:spcBef>
                <a:spcPts val="1200"/>
              </a:spcBef>
              <a:buNone/>
              <a:defRPr sz="12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Text Placeholder 16">
            <a:extLst>
              <a:ext uri="{FF2B5EF4-FFF2-40B4-BE49-F238E27FC236}">
                <a16:creationId xmlns:a16="http://schemas.microsoft.com/office/drawing/2014/main" id="{998F7F43-9F0A-4A12-909E-A0A45D51298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97760" y="0"/>
            <a:ext cx="2895600" cy="653143"/>
          </a:xfrm>
        </p:spPr>
        <p:txBody>
          <a:bodyPr lIns="0" anchor="b">
            <a:no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F5331389-512C-445A-AAE9-512161E8106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7442" y="653143"/>
            <a:ext cx="2895600" cy="3473689"/>
          </a:xfrm>
        </p:spPr>
        <p:txBody>
          <a:bodyPr lIns="0">
            <a:norm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lnSpc>
                <a:spcPct val="150000"/>
              </a:lnSpc>
              <a:spcBef>
                <a:spcPts val="1200"/>
              </a:spcBef>
              <a:buNone/>
              <a:defRPr sz="12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2pPr>
            <a:lvl3pPr marL="914400" indent="0">
              <a:lnSpc>
                <a:spcPct val="150000"/>
              </a:lnSpc>
              <a:spcBef>
                <a:spcPts val="1200"/>
              </a:spcBef>
              <a:buNone/>
              <a:defRPr sz="12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3pPr>
            <a:lvl4pPr marL="1371600" indent="0">
              <a:lnSpc>
                <a:spcPct val="150000"/>
              </a:lnSpc>
              <a:spcBef>
                <a:spcPts val="1200"/>
              </a:spcBef>
              <a:buNone/>
              <a:defRPr sz="12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4pPr>
            <a:lvl5pPr marL="1828800" indent="0">
              <a:lnSpc>
                <a:spcPct val="150000"/>
              </a:lnSpc>
              <a:spcBef>
                <a:spcPts val="1200"/>
              </a:spcBef>
              <a:buNone/>
              <a:defRPr sz="12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Picture Placeholder 12">
            <a:extLst>
              <a:ext uri="{FF2B5EF4-FFF2-40B4-BE49-F238E27FC236}">
                <a16:creationId xmlns:a16="http://schemas.microsoft.com/office/drawing/2014/main" id="{86D9E3AF-002F-496A-AE6E-5675F64592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55975" y="4471779"/>
            <a:ext cx="3348000" cy="3300621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8" name="Picture Placeholder 14">
            <a:extLst>
              <a:ext uri="{FF2B5EF4-FFF2-40B4-BE49-F238E27FC236}">
                <a16:creationId xmlns:a16="http://schemas.microsoft.com/office/drawing/2014/main" id="{E35617C7-C13A-4F76-8C0C-AF5E38C6227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03975" y="0"/>
            <a:ext cx="3354425" cy="3329078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77F65966-649A-4014-AAD1-3121592E2E3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2615" y="4350709"/>
            <a:ext cx="2887103" cy="3114839"/>
          </a:xfr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2pPr>
            <a:lvl3pPr marL="91440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3pPr>
            <a:lvl4pPr marL="137160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4pPr>
            <a:lvl5pPr marL="182880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9626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8615E1-5D6D-48CF-AD07-8B84FA4FC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9601199" cy="1501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7D790-2770-4A00-BC9B-FA42651B62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599" y="2363788"/>
            <a:ext cx="9601199" cy="5180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3699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4" r:id="rId2"/>
    <p:sldLayoutId id="2147483693" r:id="rId3"/>
    <p:sldLayoutId id="214748369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112" userDrawn="1">
          <p15:clr>
            <a:srgbClr val="F26B43"/>
          </p15:clr>
        </p15:guide>
        <p15:guide id="3" pos="4224" userDrawn="1">
          <p15:clr>
            <a:srgbClr val="F26B43"/>
          </p15:clr>
        </p15:guide>
        <p15:guide id="4" pos="144" userDrawn="1">
          <p15:clr>
            <a:srgbClr val="5ACBF0"/>
          </p15:clr>
        </p15:guide>
        <p15:guide id="6" pos="6192" userDrawn="1">
          <p15:clr>
            <a:srgbClr val="5ACBF0"/>
          </p15:clr>
        </p15:guide>
        <p15:guide id="8" orient="horz" pos="144" userDrawn="1">
          <p15:clr>
            <a:srgbClr val="5ACBF0"/>
          </p15:clr>
        </p15:guide>
        <p15:guide id="9" orient="horz" pos="4752" userDrawn="1">
          <p15:clr>
            <a:srgbClr val="5ACBF0"/>
          </p15:clr>
        </p15:guide>
        <p15:guide id="10" pos="1968" userDrawn="1">
          <p15:clr>
            <a:srgbClr val="5ACBF0"/>
          </p15:clr>
        </p15:guide>
        <p15:guide id="11" pos="2256" userDrawn="1">
          <p15:clr>
            <a:srgbClr val="5ACBF0"/>
          </p15:clr>
        </p15:guide>
        <p15:guide id="12" pos="4080" userDrawn="1">
          <p15:clr>
            <a:srgbClr val="5ACBF0"/>
          </p15:clr>
        </p15:guide>
        <p15:guide id="13" pos="4368" userDrawn="1">
          <p15:clr>
            <a:srgbClr val="5ACBF0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28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12" userDrawn="1">
          <p15:clr>
            <a:srgbClr val="F26B43"/>
          </p15:clr>
        </p15:guide>
        <p15:guide id="2" pos="4224" userDrawn="1">
          <p15:clr>
            <a:srgbClr val="F26B43"/>
          </p15:clr>
        </p15:guide>
        <p15:guide id="3" pos="144" userDrawn="1">
          <p15:clr>
            <a:srgbClr val="5ACBF0"/>
          </p15:clr>
        </p15:guide>
        <p15:guide id="4" pos="6192" userDrawn="1">
          <p15:clr>
            <a:srgbClr val="5ACBF0"/>
          </p15:clr>
        </p15:guide>
        <p15:guide id="5" orient="horz" pos="144" userDrawn="1">
          <p15:clr>
            <a:srgbClr val="5ACBF0"/>
          </p15:clr>
        </p15:guide>
        <p15:guide id="6" orient="horz" pos="4752" userDrawn="1">
          <p15:clr>
            <a:srgbClr val="5ACBF0"/>
          </p15:clr>
        </p15:guide>
        <p15:guide id="7" pos="1968" userDrawn="1">
          <p15:clr>
            <a:srgbClr val="5ACBF0"/>
          </p15:clr>
        </p15:guide>
        <p15:guide id="8" pos="2256" userDrawn="1">
          <p15:clr>
            <a:srgbClr val="5ACBF0"/>
          </p15:clr>
        </p15:guide>
        <p15:guide id="9" pos="4080" userDrawn="1">
          <p15:clr>
            <a:srgbClr val="5ACBF0"/>
          </p15:clr>
        </p15:guide>
        <p15:guide id="10" pos="4368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svgsilh.com/image/1119306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0A808-7F12-4113-98A3-D227177B9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5710" y="4372004"/>
            <a:ext cx="2684630" cy="2390018"/>
          </a:xfrm>
        </p:spPr>
        <p:txBody>
          <a:bodyPr/>
          <a:lstStyle/>
          <a:p>
            <a:r>
              <a:rPr lang="el-GR" sz="1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n-CY" sz="1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θε, </a:t>
            </a:r>
            <a:br>
              <a:rPr lang="en-CY" sz="19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l-GR" sz="19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Προστ</a:t>
            </a:r>
            <a:r>
              <a:rPr lang="en-CY" sz="19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9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τευσε</a:t>
            </a:r>
            <a:r>
              <a:rPr lang="el-GR" sz="19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9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9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Απ</a:t>
            </a:r>
            <a:r>
              <a:rPr lang="en-CY" sz="19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9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λαυσε</a:t>
            </a:r>
            <a:r>
              <a:rPr lang="el-GR" sz="19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br>
              <a:rPr lang="en-CY" sz="2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l-GR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l-GR" sz="19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Οδη</a:t>
            </a:r>
            <a:r>
              <a:rPr lang="LID8192" sz="19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ΓΙ</a:t>
            </a:r>
            <a:r>
              <a:rPr lang="el-GR" sz="19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ες</a:t>
            </a:r>
            <a:r>
              <a:rPr lang="el-GR" sz="19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για </a:t>
            </a:r>
            <a:r>
              <a:rPr lang="el-GR" sz="19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γονε</a:t>
            </a:r>
            <a:r>
              <a:rPr lang="en-CY" sz="19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9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ς και </a:t>
            </a:r>
            <a:r>
              <a:rPr lang="el-GR" sz="19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μαθητ</a:t>
            </a:r>
            <a:r>
              <a:rPr lang="en-CY" sz="19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9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endParaRPr lang="en-US" sz="19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1550C0-A744-4D4E-B2C1-59093218801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34715" y="3504980"/>
            <a:ext cx="2898647" cy="444960"/>
          </a:xfrm>
        </p:spPr>
        <p:txBody>
          <a:bodyPr>
            <a:normAutofit fontScale="77500" lnSpcReduction="20000"/>
          </a:bodyPr>
          <a:lstStyle/>
          <a:p>
            <a:r>
              <a:rPr lang="el-G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Το Διαδίκτυο είναι Δύναμη!</a:t>
            </a:r>
            <a:endParaRPr lang="en-US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D61503-6CC8-46FC-A387-705D37A0FD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4956" y="4135648"/>
            <a:ext cx="2893612" cy="3391118"/>
          </a:xfrm>
        </p:spPr>
        <p:txBody>
          <a:bodyPr>
            <a:normAutofit/>
          </a:bodyPr>
          <a:lstStyle/>
          <a:p>
            <a:r>
              <a:rPr lang="el-GR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Το διαδίκτυο είναι </a:t>
            </a:r>
            <a:r>
              <a:rPr lang="el-GR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δύναμη</a:t>
            </a:r>
            <a:r>
              <a:rPr lang="el-GR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αλλά με ασφάλεια γίνεται </a:t>
            </a:r>
            <a:r>
              <a:rPr lang="el-GR" sz="1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εργαλείο</a:t>
            </a:r>
            <a:r>
              <a:rPr lang="el-GR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για ένα καλύτερο </a:t>
            </a:r>
            <a:r>
              <a:rPr lang="el-GR" sz="1600" b="1" dirty="0">
                <a:solidFill>
                  <a:srgbClr val="EA4D8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μέλλον</a:t>
            </a:r>
            <a:r>
              <a:rPr lang="el-GR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</a:p>
          <a:p>
            <a:pPr algn="ctr"/>
            <a:r>
              <a:rPr lang="el-GR" sz="1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Μαζί</a:t>
            </a:r>
            <a:r>
              <a:rPr lang="el-GR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χτίζουμε μια </a:t>
            </a:r>
            <a:r>
              <a:rPr lang="el-GR" sz="1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ασφαλή</a:t>
            </a:r>
            <a:r>
              <a:rPr lang="el-GR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διαδικτυακή κουλτούρα</a:t>
            </a:r>
            <a:r>
              <a:rPr lang="el-GR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28E4C3E5-39D0-4E73-92D1-37B7D32F08A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693759" y="3504980"/>
            <a:ext cx="2898647" cy="444960"/>
          </a:xfrm>
        </p:spPr>
        <p:txBody>
          <a:bodyPr>
            <a:normAutofit/>
          </a:bodyPr>
          <a:lstStyle/>
          <a:p>
            <a:r>
              <a:rPr lang="en-CY" sz="19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Επ</a:t>
            </a:r>
            <a:r>
              <a:rPr lang="en-CY" sz="19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ικοινωνήστε</a:t>
            </a:r>
            <a:r>
              <a:rPr lang="en-CY" sz="19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μα</a:t>
            </a:r>
            <a:r>
              <a:rPr lang="en-CY" sz="19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ζί</a:t>
            </a:r>
            <a:r>
              <a:rPr lang="en-CY" sz="19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μας </a:t>
            </a:r>
            <a:endParaRPr lang="en-US" sz="19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5047EA2A-40A4-486B-B8C9-03B7FB00775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31872" y="3848088"/>
            <a:ext cx="2893612" cy="1741653"/>
          </a:xfrm>
        </p:spPr>
        <p:txBody>
          <a:bodyPr>
            <a:normAutofit/>
          </a:bodyPr>
          <a:lstStyle/>
          <a:p>
            <a:pPr>
              <a:defRPr sz="1800"/>
            </a:pPr>
            <a:endParaRPr lang="el-GR" sz="1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 sz="1800"/>
            </a:pPr>
            <a:r>
              <a:rPr lang="el-GR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Σημαντικό Τηλέφωνο:</a:t>
            </a:r>
          </a:p>
          <a:p>
            <a:pPr>
              <a:defRPr sz="1800"/>
            </a:pPr>
            <a:r>
              <a:rPr lang="el-GR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Γραμμή Βοήθειας για το Διαδίκτυο: </a:t>
            </a:r>
            <a:r>
              <a:rPr lang="el-GR" sz="2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1480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E1E2AB1-3293-E50D-D932-5589B3F95A34}"/>
              </a:ext>
            </a:extLst>
          </p:cNvPr>
          <p:cNvSpPr txBox="1">
            <a:spLocks/>
          </p:cNvSpPr>
          <p:nvPr/>
        </p:nvSpPr>
        <p:spPr>
          <a:xfrm>
            <a:off x="6779832" y="3651955"/>
            <a:ext cx="2889504" cy="8708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0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Y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Α΄ </a:t>
            </a:r>
            <a:r>
              <a:rPr lang="en-CY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Δημοτικο</a:t>
            </a:r>
            <a:r>
              <a:rPr lang="en-CY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πα</a:t>
            </a:r>
            <a:r>
              <a:rPr lang="en-CY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λουριωτισσ</a:t>
            </a:r>
            <a:r>
              <a:rPr lang="en-CY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ασ κ.β</a:t>
            </a:r>
          </a:p>
          <a:p>
            <a:r>
              <a:rPr lang="en-CY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2024-2025</a:t>
            </a:r>
            <a:endParaRPr lang="en-US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ontent Placeholder 38">
            <a:extLst>
              <a:ext uri="{FF2B5EF4-FFF2-40B4-BE49-F238E27FC236}">
                <a16:creationId xmlns:a16="http://schemas.microsoft.com/office/drawing/2014/main" id="{9E9E8154-E141-46E9-A77A-70A238668682}"/>
              </a:ext>
            </a:extLst>
          </p:cNvPr>
          <p:cNvSpPr txBox="1">
            <a:spLocks/>
          </p:cNvSpPr>
          <p:nvPr/>
        </p:nvSpPr>
        <p:spPr>
          <a:xfrm>
            <a:off x="3693759" y="5567013"/>
            <a:ext cx="3086073" cy="3658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kern="1200" cap="none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19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Εκπαιδευτικές Ιστοσελίδες:</a:t>
            </a:r>
          </a:p>
        </p:txBody>
      </p:sp>
      <p:sp>
        <p:nvSpPr>
          <p:cNvPr id="11" name="Text Placeholder 39">
            <a:extLst>
              <a:ext uri="{FF2B5EF4-FFF2-40B4-BE49-F238E27FC236}">
                <a16:creationId xmlns:a16="http://schemas.microsoft.com/office/drawing/2014/main" id="{F0BF7266-033A-745A-0AB1-01A7BA2A73D3}"/>
              </a:ext>
            </a:extLst>
          </p:cNvPr>
          <p:cNvSpPr txBox="1">
            <a:spLocks/>
          </p:cNvSpPr>
          <p:nvPr/>
        </p:nvSpPr>
        <p:spPr>
          <a:xfrm>
            <a:off x="3731872" y="5736832"/>
            <a:ext cx="2893612" cy="17416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1800"/>
            </a:pPr>
            <a:endParaRPr lang="el-GR" sz="1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 sz="1800"/>
            </a:pPr>
            <a:r>
              <a:rPr lang="en-CY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</a:t>
            </a:r>
            <a:r>
              <a:rPr lang="en-GB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cybersafety.cy</a:t>
            </a:r>
            <a:endParaRPr lang="en-CY" sz="1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 sz="1800"/>
            </a:pPr>
            <a:r>
              <a:rPr lang="en-GB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www.saferinternet.gr</a:t>
            </a:r>
          </a:p>
          <a:p>
            <a:pPr>
              <a:defRPr sz="1800"/>
            </a:pPr>
            <a:r>
              <a:rPr lang="en-GB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www.cyberkid.gov.gr</a:t>
            </a:r>
          </a:p>
        </p:txBody>
      </p:sp>
      <p:pic>
        <p:nvPicPr>
          <p:cNvPr id="44" name="Picture 43" descr="A computer screen with icons and a shield&#10;&#10;Description automatically generated">
            <a:extLst>
              <a:ext uri="{FF2B5EF4-FFF2-40B4-BE49-F238E27FC236}">
                <a16:creationId xmlns:a16="http://schemas.microsoft.com/office/drawing/2014/main" id="{6938768A-03E2-E9FD-6DAB-B774EEEA20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9698" y="-287516"/>
            <a:ext cx="3687912" cy="3687912"/>
          </a:xfrm>
          <a:prstGeom prst="rect">
            <a:avLst/>
          </a:prstGeom>
        </p:spPr>
      </p:pic>
      <p:pic>
        <p:nvPicPr>
          <p:cNvPr id="55" name="Picture Placeholder 30">
            <a:extLst>
              <a:ext uri="{FF2B5EF4-FFF2-40B4-BE49-F238E27FC236}">
                <a16:creationId xmlns:a16="http://schemas.microsoft.com/office/drawing/2014/main" id="{C30F69B1-2154-145A-8C29-B564A45CDE1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773" r="6773"/>
          <a:stretch>
            <a:fillRect/>
          </a:stretch>
        </p:blipFill>
        <p:spPr>
          <a:xfrm>
            <a:off x="3608848" y="409513"/>
            <a:ext cx="2850850" cy="2829308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A307792D-1D55-6E53-B10E-2E5E981C64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l="19264" t="22644" r="15900" b="30969"/>
          <a:stretch/>
        </p:blipFill>
        <p:spPr>
          <a:xfrm>
            <a:off x="736519" y="970156"/>
            <a:ext cx="1963839" cy="140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86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itle 85">
            <a:extLst>
              <a:ext uri="{FF2B5EF4-FFF2-40B4-BE49-F238E27FC236}">
                <a16:creationId xmlns:a16="http://schemas.microsoft.com/office/drawing/2014/main" id="{FD30442A-A1AE-4FD1-B045-22F09C71C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889" y="3210069"/>
            <a:ext cx="2804477" cy="475315"/>
          </a:xfrm>
        </p:spPr>
        <p:txBody>
          <a:bodyPr/>
          <a:lstStyle/>
          <a:p>
            <a:r>
              <a:rPr lang="el-GR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Για τα Παιδιά</a:t>
            </a:r>
            <a:b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B16388D3-BE48-44F4-A6D7-DDF2293730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10529" y="3581817"/>
            <a:ext cx="2556575" cy="834174"/>
          </a:xfrm>
        </p:spPr>
        <p:txBody>
          <a:bodyPr>
            <a:noAutofit/>
          </a:bodyPr>
          <a:lstStyle/>
          <a:p>
            <a:r>
              <a:rPr lang="el-G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el-GR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Μη</a:t>
            </a:r>
            <a:r>
              <a:rPr lang="el-G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μοιράζεσαι προσωπικές πληροφορίες! Π.χ. όνομα, διεύθυνση, τηλέφωνο.</a:t>
            </a:r>
          </a:p>
          <a:p>
            <a:r>
              <a:rPr lang="el-G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el-GR" b="1" u="sng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Μίλα με έναν ενήλικα </a:t>
            </a:r>
            <a:r>
              <a:rPr lang="el-G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αν δεις κάτι που σε φοβίζει ή σε μπερδεύει.</a:t>
            </a:r>
          </a:p>
          <a:p>
            <a:r>
              <a:rPr lang="el-G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Χρησιμοποίησε </a:t>
            </a:r>
            <a:r>
              <a:rPr lang="el-GR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ασφαλείς ιστοσελίδες.</a:t>
            </a:r>
            <a:r>
              <a:rPr lang="el-G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Αναγνώρισε το </a:t>
            </a:r>
            <a:r>
              <a:rPr lang="el-GR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λουκετάκι</a:t>
            </a:r>
            <a:r>
              <a:rPr lang="el-G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🔒 στη διεύθυνση.</a:t>
            </a:r>
          </a:p>
          <a:p>
            <a:r>
              <a:rPr lang="el-G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Απόφυγε τα </a:t>
            </a:r>
            <a:r>
              <a:rPr lang="el-GR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άγνωστα </a:t>
            </a:r>
            <a:r>
              <a:rPr lang="el-GR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links</a:t>
            </a:r>
            <a:r>
              <a:rPr lang="el-GR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και μην ανοίγεις μηνύματα από αγνώστους.</a:t>
            </a:r>
          </a:p>
          <a:p>
            <a:r>
              <a:rPr lang="el-G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Να θυμάσαι: Το διαδίκτυο είναι διασκεδαστικό, αλλά </a:t>
            </a:r>
            <a:r>
              <a:rPr lang="el-G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θέλει προσοχή</a:t>
            </a:r>
            <a:r>
              <a:rPr lang="el-G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24508FAD-2D2E-458D-B98F-3AB625F327B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l-GR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Για τους Γονείς</a:t>
            </a:r>
            <a:endParaRPr lang="en-US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0FD12705-AB70-40E3-A13F-B36B09C895B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455634" y="525215"/>
            <a:ext cx="3168502" cy="3473689"/>
          </a:xfrm>
        </p:spPr>
        <p:txBody>
          <a:bodyPr>
            <a:noAutofit/>
          </a:bodyPr>
          <a:lstStyle/>
          <a:p>
            <a:r>
              <a:rPr lang="el-G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Τοποθετήστε τον </a:t>
            </a:r>
            <a:r>
              <a:rPr lang="el-GR" b="1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υπολογιστή</a:t>
            </a:r>
            <a:r>
              <a:rPr lang="el-G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σε </a:t>
            </a:r>
            <a:r>
              <a:rPr lang="el-GR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κοινόχρηστο χώρο</a:t>
            </a:r>
            <a:r>
              <a:rPr lang="el-G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l-G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Θέστε </a:t>
            </a:r>
            <a:r>
              <a:rPr lang="el-GR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όρια</a:t>
            </a:r>
            <a:r>
              <a:rPr lang="el-G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χρόνου. Βοηθήστε το παιδί να ισορροπήσει διασκέδαση και μάθηση.</a:t>
            </a:r>
          </a:p>
          <a:p>
            <a:r>
              <a:rPr lang="el-G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Χρησιμοποιήστε </a:t>
            </a:r>
            <a:r>
              <a:rPr lang="el-G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γονικό έλεγχο</a:t>
            </a:r>
            <a:r>
              <a:rPr lang="el-G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Υπάρχουν πολλές εφαρμογές που φιλτράρουν ακατάλληλο περιεχόμενο.</a:t>
            </a:r>
          </a:p>
          <a:p>
            <a:r>
              <a:rPr lang="el-G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Εκπαιδεύστε το παιδί να αναγνωρίζει κινδύνους όπως </a:t>
            </a:r>
            <a:r>
              <a:rPr lang="el-GR" b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phishing</a:t>
            </a:r>
            <a:r>
              <a:rPr lang="el-G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και </a:t>
            </a:r>
            <a:r>
              <a:rPr lang="el-GR" b="1" dirty="0" err="1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cyberbullying</a:t>
            </a:r>
            <a:r>
              <a:rPr lang="el-G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l-G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Μιλήστε ανοιχτά. Να είστε πάντα διαθέσιμοι για συζήτηση.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0C64EB9-E6EA-45AD-9476-BDDE8998505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747602" y="3447727"/>
            <a:ext cx="2887103" cy="1352259"/>
          </a:xfrm>
        </p:spPr>
        <p:txBody>
          <a:bodyPr/>
          <a:lstStyle/>
          <a:p>
            <a:r>
              <a:rPr lang="el-GR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Προτεινόμενοι Κανόνες Οικογένειας</a:t>
            </a:r>
            <a:endParaRPr lang="en-US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 Placeholder 31">
            <a:extLst>
              <a:ext uri="{FF2B5EF4-FFF2-40B4-BE49-F238E27FC236}">
                <a16:creationId xmlns:a16="http://schemas.microsoft.com/office/drawing/2014/main" id="{59396BC7-5607-4743-9C36-D692EB8698E3}"/>
              </a:ext>
            </a:extLst>
          </p:cNvPr>
          <p:cNvSpPr txBox="1">
            <a:spLocks/>
          </p:cNvSpPr>
          <p:nvPr/>
        </p:nvSpPr>
        <p:spPr>
          <a:xfrm>
            <a:off x="6858588" y="4549771"/>
            <a:ext cx="2804477" cy="3114839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Y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l-GR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ώρα την ημέρα </a:t>
            </a:r>
            <a:r>
              <a:rPr lang="el-G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στο διαδίκτυο τις καθημερινές.</a:t>
            </a:r>
            <a:endParaRPr lang="en-CY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CY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l-G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Να </a:t>
            </a:r>
            <a:r>
              <a:rPr lang="el-GR" sz="14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ρωτάς</a:t>
            </a:r>
            <a:r>
              <a:rPr lang="el-G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πάντα πριν κατεβάσεις κάτι.</a:t>
            </a:r>
          </a:p>
          <a:p>
            <a:r>
              <a:rPr lang="en-CY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l-GR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Μην συνομιλείς </a:t>
            </a:r>
            <a:r>
              <a:rPr lang="el-G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με </a:t>
            </a:r>
            <a:r>
              <a:rPr lang="el-GR" b="1" u="sng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αγνώστους</a:t>
            </a:r>
            <a:r>
              <a:rPr lang="el-G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31" name="Picture Placeholder 30">
            <a:extLst>
              <a:ext uri="{FF2B5EF4-FFF2-40B4-BE49-F238E27FC236}">
                <a16:creationId xmlns:a16="http://schemas.microsoft.com/office/drawing/2014/main" id="{9CC9B287-3329-D327-F23D-817E4DBC24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6773" r="6773"/>
          <a:stretch>
            <a:fillRect/>
          </a:stretch>
        </p:blipFill>
        <p:spPr>
          <a:xfrm>
            <a:off x="6635486" y="118649"/>
            <a:ext cx="3232879" cy="3208450"/>
          </a:xfrm>
        </p:spPr>
      </p:pic>
      <p:pic>
        <p:nvPicPr>
          <p:cNvPr id="36" name="Picture Placeholder 35" descr="A cartoon of a person using a computer&#10;&#10;Description automatically generated">
            <a:extLst>
              <a:ext uri="{FF2B5EF4-FFF2-40B4-BE49-F238E27FC236}">
                <a16:creationId xmlns:a16="http://schemas.microsoft.com/office/drawing/2014/main" id="{5C0403F4-6EBB-1140-330C-9B5A6FB9898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19871" r="19871"/>
          <a:stretch>
            <a:fillRect/>
          </a:stretch>
        </p:blipFill>
        <p:spPr>
          <a:xfrm>
            <a:off x="85060" y="0"/>
            <a:ext cx="3168502" cy="3155418"/>
          </a:xfrm>
        </p:spPr>
      </p:pic>
      <p:pic>
        <p:nvPicPr>
          <p:cNvPr id="45" name="Picture Placeholder 44" descr="A cartoon of a family&#10;&#10;Description automatically generated">
            <a:extLst>
              <a:ext uri="{FF2B5EF4-FFF2-40B4-BE49-F238E27FC236}">
                <a16:creationId xmlns:a16="http://schemas.microsoft.com/office/drawing/2014/main" id="{AC8FE12E-4F73-B2DB-D6F1-2FCEF8F9F64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/>
          <a:srcRect l="29711" r="2971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0212565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">
  <a:themeElements>
    <a:clrScheme name="Custom 5">
      <a:dk1>
        <a:srgbClr val="000000"/>
      </a:dk1>
      <a:lt1>
        <a:sysClr val="window" lastClr="FFFFFF"/>
      </a:lt1>
      <a:dk2>
        <a:srgbClr val="17406D"/>
      </a:dk2>
      <a:lt2>
        <a:srgbClr val="DBEFF9"/>
      </a:lt2>
      <a:accent1>
        <a:srgbClr val="82B1E4"/>
      </a:accent1>
      <a:accent2>
        <a:srgbClr val="17406D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7406D"/>
      </a:hlink>
      <a:folHlink>
        <a:srgbClr val="82B1E4"/>
      </a:folHlink>
    </a:clrScheme>
    <a:fontScheme name="Custom 6">
      <a:majorFont>
        <a:latin typeface="Century Gothic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2013 - 2022 Theme">
  <a:themeElements>
    <a:clrScheme name="Custom 2">
      <a:dk1>
        <a:srgbClr val="FFFFFF"/>
      </a:dk1>
      <a:lt1>
        <a:sysClr val="window" lastClr="FFFFFF"/>
      </a:lt1>
      <a:dk2>
        <a:srgbClr val="FFFFFF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AE6F2518-B084-4896-AF52-66CC2144AA2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87" row="9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72626E1F-ED93-4A4E-AF1C-1617B798BE36}">
  <we:reference id="wa104178141" version="4.3.3.0" store="en-US" storeType="OMEX"/>
  <we:alternateReferences>
    <we:reference id="wa104178141" version="4.3.3.0" store="WA104178141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095769-5942-4600-A53A-03E512C1B4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396FE40-54E0-4037-BA44-87E12A10571E}">
  <ds:schemaRefs>
    <ds:schemaRef ds:uri="http://purl.org/dc/dcmitype/"/>
    <ds:schemaRef ds:uri="http://purl.org/dc/elements/1.1/"/>
    <ds:schemaRef ds:uri="http://schemas.microsoft.com/sharepoint/v3"/>
    <ds:schemaRef ds:uri="http://schemas.microsoft.com/office/2006/documentManagement/types"/>
    <ds:schemaRef ds:uri="http://purl.org/dc/terms/"/>
    <ds:schemaRef ds:uri="230e9df3-be65-4c73-a93b-d1236ebd677e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16c05727-aa75-4e4a-9b5f-8a80a1165891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DF583D91-7997-43AB-ABC2-40E0CE2D4BA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</TotalTime>
  <Words>266</Words>
  <Application>Microsoft Office PowerPoint</Application>
  <PresentationFormat>Custom</PresentationFormat>
  <Paragraphs>33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Gill Sans MT</vt:lpstr>
      <vt:lpstr>Custom </vt:lpstr>
      <vt:lpstr>Office 2013 - 2022 Theme</vt:lpstr>
      <vt:lpstr>Μαθε,  Προστατευσε, Απολαυσε!  ΟδηΓΙες για γονεις και μαθητΕς</vt:lpstr>
      <vt:lpstr>Για τα Παιδιά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TAILWIND TRADERS</dc:title>
  <dc:creator>Andreas Kaizer</dc:creator>
  <cp:lastModifiedBy>ΣΤΥΛΙΑΝΗ ΚΑΙΖΕΡ</cp:lastModifiedBy>
  <cp:revision>8</cp:revision>
  <cp:lastPrinted>2024-12-22T12:43:01Z</cp:lastPrinted>
  <dcterms:created xsi:type="dcterms:W3CDTF">2023-12-03T16:41:58Z</dcterms:created>
  <dcterms:modified xsi:type="dcterms:W3CDTF">2024-12-22T14:04:32Z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